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2"/>
  </p:notesMasterIdLst>
  <p:sldIdLst>
    <p:sldId id="304" r:id="rId2"/>
    <p:sldId id="333" r:id="rId3"/>
    <p:sldId id="335" r:id="rId4"/>
    <p:sldId id="336" r:id="rId5"/>
    <p:sldId id="338" r:id="rId6"/>
    <p:sldId id="339" r:id="rId7"/>
    <p:sldId id="334" r:id="rId8"/>
    <p:sldId id="340" r:id="rId9"/>
    <p:sldId id="341" r:id="rId10"/>
    <p:sldId id="34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USD" initials="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8745" autoAdjust="0"/>
  </p:normalViewPr>
  <p:slideViewPr>
    <p:cSldViewPr snapToGrid="0">
      <p:cViewPr varScale="1">
        <p:scale>
          <a:sx n="103" d="100"/>
          <a:sy n="103" d="100"/>
        </p:scale>
        <p:origin x="91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DABEB5-1975-4A97-8BDB-AA8ACC81C176}" type="datetimeFigureOut">
              <a:rPr lang="en-US" smtClean="0"/>
              <a:t>8/17/2020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3B6458-CA97-440C-9DE2-FC192FDD083A}" type="slidenum">
              <a:rPr lang="en-US" smtClean="0"/>
              <a:t>‹#›</a:t>
            </a:fld>
            <a:endParaRPr lang="en-US"/>
          </a:p>
        </p:txBody>
      </p:sp>
    </p:spTree>
    <p:extLst>
      <p:ext uri="{BB962C8B-B14F-4D97-AF65-F5344CB8AC3E}">
        <p14:creationId xmlns:p14="http://schemas.microsoft.com/office/powerpoint/2010/main" val="2413637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2</a:t>
            </a:fld>
            <a:endParaRPr lang="en-US"/>
          </a:p>
        </p:txBody>
      </p:sp>
    </p:spTree>
    <p:extLst>
      <p:ext uri="{BB962C8B-B14F-4D97-AF65-F5344CB8AC3E}">
        <p14:creationId xmlns:p14="http://schemas.microsoft.com/office/powerpoint/2010/main" val="2510454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3</a:t>
            </a:fld>
            <a:endParaRPr lang="en-US"/>
          </a:p>
        </p:txBody>
      </p:sp>
    </p:spTree>
    <p:extLst>
      <p:ext uri="{BB962C8B-B14F-4D97-AF65-F5344CB8AC3E}">
        <p14:creationId xmlns:p14="http://schemas.microsoft.com/office/powerpoint/2010/main" val="1166650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4</a:t>
            </a:fld>
            <a:endParaRPr lang="en-US"/>
          </a:p>
        </p:txBody>
      </p:sp>
    </p:spTree>
    <p:extLst>
      <p:ext uri="{BB962C8B-B14F-4D97-AF65-F5344CB8AC3E}">
        <p14:creationId xmlns:p14="http://schemas.microsoft.com/office/powerpoint/2010/main" val="1374854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5</a:t>
            </a:fld>
            <a:endParaRPr lang="en-US"/>
          </a:p>
        </p:txBody>
      </p:sp>
    </p:spTree>
    <p:extLst>
      <p:ext uri="{BB962C8B-B14F-4D97-AF65-F5344CB8AC3E}">
        <p14:creationId xmlns:p14="http://schemas.microsoft.com/office/powerpoint/2010/main" val="3381511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6</a:t>
            </a:fld>
            <a:endParaRPr lang="en-US"/>
          </a:p>
        </p:txBody>
      </p:sp>
    </p:spTree>
    <p:extLst>
      <p:ext uri="{BB962C8B-B14F-4D97-AF65-F5344CB8AC3E}">
        <p14:creationId xmlns:p14="http://schemas.microsoft.com/office/powerpoint/2010/main" val="756742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7</a:t>
            </a:fld>
            <a:endParaRPr lang="en-US"/>
          </a:p>
        </p:txBody>
      </p:sp>
    </p:spTree>
    <p:extLst>
      <p:ext uri="{BB962C8B-B14F-4D97-AF65-F5344CB8AC3E}">
        <p14:creationId xmlns:p14="http://schemas.microsoft.com/office/powerpoint/2010/main" val="1693053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8</a:t>
            </a:fld>
            <a:endParaRPr lang="en-US"/>
          </a:p>
        </p:txBody>
      </p:sp>
    </p:spTree>
    <p:extLst>
      <p:ext uri="{BB962C8B-B14F-4D97-AF65-F5344CB8AC3E}">
        <p14:creationId xmlns:p14="http://schemas.microsoft.com/office/powerpoint/2010/main" val="835178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9</a:t>
            </a:fld>
            <a:endParaRPr lang="en-US"/>
          </a:p>
        </p:txBody>
      </p:sp>
    </p:spTree>
    <p:extLst>
      <p:ext uri="{BB962C8B-B14F-4D97-AF65-F5344CB8AC3E}">
        <p14:creationId xmlns:p14="http://schemas.microsoft.com/office/powerpoint/2010/main" val="913631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3B6458-CA97-440C-9DE2-FC192FDD083A}" type="slidenum">
              <a:rPr lang="en-US" smtClean="0"/>
              <a:t>10</a:t>
            </a:fld>
            <a:endParaRPr lang="en-US"/>
          </a:p>
        </p:txBody>
      </p:sp>
    </p:spTree>
    <p:extLst>
      <p:ext uri="{BB962C8B-B14F-4D97-AF65-F5344CB8AC3E}">
        <p14:creationId xmlns:p14="http://schemas.microsoft.com/office/powerpoint/2010/main" val="9776572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8A87A34-81AB-432B-8DAE-1953F412C126}" type="datetimeFigureOut">
              <a:rPr lang="en-US" smtClean="0"/>
              <a:t>8/17/2020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D22F896-40B5-4ADD-8801-0D06FADFA09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A87A34-81AB-432B-8DAE-1953F412C126}" type="datetimeFigureOut">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8A87A34-81AB-432B-8DAE-1953F412C126}" type="datetimeFigureOut">
              <a:rPr lang="en-US" smtClean="0"/>
              <a:t>8/17/2020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A87A34-81AB-432B-8DAE-1953F412C126}" type="datetimeFigureOut">
              <a:rPr lang="en-US" smtClean="0"/>
              <a:t>8/17/2020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48A87A34-81AB-432B-8DAE-1953F412C126}" type="datetimeFigureOut">
              <a:rPr lang="en-US" smtClean="0"/>
              <a:t>8/17/2020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8A87A34-81AB-432B-8DAE-1953F412C126}" type="datetimeFigureOut">
              <a:rPr lang="en-US" smtClean="0"/>
              <a:t>8/17/2020</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D22F896-40B5-4ADD-8801-0D06FADFA095}" type="slidenum">
              <a:rPr lang="en-US" smtClean="0"/>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48A87A34-81AB-432B-8DAE-1953F412C126}" type="datetimeFigureOut">
              <a:rPr lang="en-US" smtClean="0"/>
              <a:pPr/>
              <a:t>8/17/2020</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168" y="84221"/>
            <a:ext cx="10363200" cy="818147"/>
          </a:xfrm>
        </p:spPr>
        <p:txBody>
          <a:bodyPr>
            <a:normAutofit fontScale="90000"/>
          </a:bodyPr>
          <a:lstStyle/>
          <a:p>
            <a:r>
              <a:rPr lang="en-US" dirty="0"/>
              <a:t>SPSA</a:t>
            </a:r>
          </a:p>
        </p:txBody>
      </p:sp>
      <p:sp>
        <p:nvSpPr>
          <p:cNvPr id="3" name="Text Placeholder 2"/>
          <p:cNvSpPr>
            <a:spLocks noGrp="1"/>
          </p:cNvSpPr>
          <p:nvPr>
            <p:ph type="body" idx="1"/>
          </p:nvPr>
        </p:nvSpPr>
        <p:spPr>
          <a:xfrm>
            <a:off x="360947" y="2401824"/>
            <a:ext cx="10965337" cy="1475232"/>
          </a:xfrm>
        </p:spPr>
        <p:txBody>
          <a:bodyPr>
            <a:normAutofit/>
          </a:bodyPr>
          <a:lstStyle/>
          <a:p>
            <a:pPr algn="ctr"/>
            <a:r>
              <a:rPr lang="en-US" sz="4000" dirty="0"/>
              <a:t>How to Add or Delete a Designee</a:t>
            </a:r>
          </a:p>
        </p:txBody>
      </p:sp>
    </p:spTree>
    <p:extLst>
      <p:ext uri="{BB962C8B-B14F-4D97-AF65-F5344CB8AC3E}">
        <p14:creationId xmlns:p14="http://schemas.microsoft.com/office/powerpoint/2010/main" val="1012163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A40C7F-9212-41A1-8A1F-D6B9B5CB6653}"/>
              </a:ext>
            </a:extLst>
          </p:cNvPr>
          <p:cNvSpPr/>
          <p:nvPr/>
        </p:nvSpPr>
        <p:spPr>
          <a:xfrm>
            <a:off x="421256" y="5249526"/>
            <a:ext cx="11137692" cy="646331"/>
          </a:xfrm>
          <a:prstGeom prst="rect">
            <a:avLst/>
          </a:prstGeom>
        </p:spPr>
        <p:txBody>
          <a:bodyPr wrap="square">
            <a:spAutoFit/>
          </a:bodyPr>
          <a:lstStyle/>
          <a:p>
            <a:r>
              <a:rPr lang="en-US" dirty="0"/>
              <a:t>To delete a </a:t>
            </a:r>
            <a:r>
              <a:rPr lang="en-US" dirty="0" smtClean="0"/>
              <a:t>Designee</a:t>
            </a:r>
            <a:r>
              <a:rPr lang="en-US" dirty="0"/>
              <a:t>, click the trash can </a:t>
            </a:r>
            <a:r>
              <a:rPr lang="en-US" dirty="0" smtClean="0"/>
              <a:t>to</a:t>
            </a:r>
            <a:r>
              <a:rPr lang="en-US" dirty="0" smtClean="0"/>
              <a:t> the right of the person’s name, as </a:t>
            </a:r>
            <a:r>
              <a:rPr lang="en-US" dirty="0"/>
              <a:t>shown. The system will prompt you to verify you want to delete before deleting the </a:t>
            </a:r>
            <a:r>
              <a:rPr lang="en-US" dirty="0" smtClean="0"/>
              <a:t>Designee</a:t>
            </a:r>
            <a:r>
              <a:rPr lang="en-US" dirty="0"/>
              <a:t>.</a:t>
            </a:r>
          </a:p>
        </p:txBody>
      </p:sp>
      <p:pic>
        <p:nvPicPr>
          <p:cNvPr id="5" name="Picture 4" descr="A screenshot of a social media post&#10;&#10;Description automatically generated">
            <a:extLst>
              <a:ext uri="{FF2B5EF4-FFF2-40B4-BE49-F238E27FC236}">
                <a16:creationId xmlns:a16="http://schemas.microsoft.com/office/drawing/2014/main" xmlns="" id="{712A713F-381F-49CD-AC31-7B59EE0E4F90}"/>
              </a:ext>
            </a:extLst>
          </p:cNvPr>
          <p:cNvPicPr>
            <a:picLocks noChangeAspect="1"/>
          </p:cNvPicPr>
          <p:nvPr/>
        </p:nvPicPr>
        <p:blipFill>
          <a:blip r:embed="rId3"/>
          <a:stretch>
            <a:fillRect/>
          </a:stretch>
        </p:blipFill>
        <p:spPr>
          <a:xfrm>
            <a:off x="274712" y="595570"/>
            <a:ext cx="11575912" cy="4496427"/>
          </a:xfrm>
          <a:prstGeom prst="rect">
            <a:avLst/>
          </a:prstGeom>
        </p:spPr>
      </p:pic>
    </p:spTree>
    <p:extLst>
      <p:ext uri="{BB962C8B-B14F-4D97-AF65-F5344CB8AC3E}">
        <p14:creationId xmlns:p14="http://schemas.microsoft.com/office/powerpoint/2010/main" val="3013154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A40C7F-9212-41A1-8A1F-D6B9B5CB6653}"/>
              </a:ext>
            </a:extLst>
          </p:cNvPr>
          <p:cNvSpPr/>
          <p:nvPr/>
        </p:nvSpPr>
        <p:spPr>
          <a:xfrm>
            <a:off x="633052" y="4935271"/>
            <a:ext cx="11137692" cy="923330"/>
          </a:xfrm>
          <a:prstGeom prst="rect">
            <a:avLst/>
          </a:prstGeom>
        </p:spPr>
        <p:txBody>
          <a:bodyPr wrap="square">
            <a:spAutoFit/>
          </a:bodyPr>
          <a:lstStyle/>
          <a:p>
            <a:r>
              <a:rPr lang="en-US" dirty="0"/>
              <a:t>The Principal </a:t>
            </a:r>
            <a:r>
              <a:rPr lang="en-US" dirty="0" smtClean="0"/>
              <a:t>and/or Assistant Principal </a:t>
            </a:r>
            <a:r>
              <a:rPr lang="en-US" dirty="0"/>
              <a:t>are the only people who can add or delete a </a:t>
            </a:r>
            <a:r>
              <a:rPr lang="en-US" dirty="0" smtClean="0"/>
              <a:t>Designee</a:t>
            </a:r>
            <a:r>
              <a:rPr lang="en-US" dirty="0"/>
              <a:t>. After logging into the SPSA, to add a new designee or to remove an existing designee, click on the </a:t>
            </a:r>
            <a:r>
              <a:rPr lang="en-US" dirty="0" smtClean="0"/>
              <a:t>two-person </a:t>
            </a:r>
            <a:r>
              <a:rPr lang="en-US" dirty="0"/>
              <a:t>icon located at the top right side of every page.</a:t>
            </a:r>
          </a:p>
        </p:txBody>
      </p:sp>
      <p:pic>
        <p:nvPicPr>
          <p:cNvPr id="5" name="Picture 4" descr="A screenshot of a cell phone&#10;&#10;Description automatically generated">
            <a:extLst>
              <a:ext uri="{FF2B5EF4-FFF2-40B4-BE49-F238E27FC236}">
                <a16:creationId xmlns:a16="http://schemas.microsoft.com/office/drawing/2014/main" xmlns="" id="{C1517630-E2A1-4EFE-8C43-E0187B572829}"/>
              </a:ext>
            </a:extLst>
          </p:cNvPr>
          <p:cNvPicPr>
            <a:picLocks noChangeAspect="1"/>
          </p:cNvPicPr>
          <p:nvPr/>
        </p:nvPicPr>
        <p:blipFill>
          <a:blip r:embed="rId3"/>
          <a:stretch>
            <a:fillRect/>
          </a:stretch>
        </p:blipFill>
        <p:spPr>
          <a:xfrm>
            <a:off x="904302" y="195072"/>
            <a:ext cx="10629330" cy="4230624"/>
          </a:xfrm>
          <a:prstGeom prst="rect">
            <a:avLst/>
          </a:prstGeom>
        </p:spPr>
      </p:pic>
      <p:sp>
        <p:nvSpPr>
          <p:cNvPr id="6" name="Arrow: Up 5">
            <a:extLst>
              <a:ext uri="{FF2B5EF4-FFF2-40B4-BE49-F238E27FC236}">
                <a16:creationId xmlns:a16="http://schemas.microsoft.com/office/drawing/2014/main" xmlns="" id="{281F9D82-7637-4EA7-81EB-D04DAD7FCA8D}"/>
              </a:ext>
            </a:extLst>
          </p:cNvPr>
          <p:cNvSpPr/>
          <p:nvPr/>
        </p:nvSpPr>
        <p:spPr>
          <a:xfrm>
            <a:off x="8766048" y="1661160"/>
            <a:ext cx="573024" cy="1767840"/>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9328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A40C7F-9212-41A1-8A1F-D6B9B5CB6653}"/>
              </a:ext>
            </a:extLst>
          </p:cNvPr>
          <p:cNvSpPr/>
          <p:nvPr/>
        </p:nvSpPr>
        <p:spPr>
          <a:xfrm>
            <a:off x="633052" y="4935271"/>
            <a:ext cx="11137692" cy="369332"/>
          </a:xfrm>
          <a:prstGeom prst="rect">
            <a:avLst/>
          </a:prstGeom>
        </p:spPr>
        <p:txBody>
          <a:bodyPr wrap="square">
            <a:spAutoFit/>
          </a:bodyPr>
          <a:lstStyle/>
          <a:p>
            <a:r>
              <a:rPr lang="en-US" dirty="0"/>
              <a:t>To add a new </a:t>
            </a:r>
            <a:r>
              <a:rPr lang="en-US" dirty="0" smtClean="0"/>
              <a:t>Designee</a:t>
            </a:r>
            <a:r>
              <a:rPr lang="en-US" dirty="0"/>
              <a:t>, click the Find button as shown.</a:t>
            </a:r>
          </a:p>
        </p:txBody>
      </p:sp>
      <p:pic>
        <p:nvPicPr>
          <p:cNvPr id="4" name="Picture 3" descr="A screenshot of a social media post&#10;&#10;Description automatically generated">
            <a:extLst>
              <a:ext uri="{FF2B5EF4-FFF2-40B4-BE49-F238E27FC236}">
                <a16:creationId xmlns:a16="http://schemas.microsoft.com/office/drawing/2014/main" xmlns="" id="{90767542-A465-41D8-A4CF-3B5790870112}"/>
              </a:ext>
            </a:extLst>
          </p:cNvPr>
          <p:cNvPicPr>
            <a:picLocks noChangeAspect="1"/>
          </p:cNvPicPr>
          <p:nvPr/>
        </p:nvPicPr>
        <p:blipFill>
          <a:blip r:embed="rId3"/>
          <a:stretch>
            <a:fillRect/>
          </a:stretch>
        </p:blipFill>
        <p:spPr>
          <a:xfrm>
            <a:off x="455101" y="146739"/>
            <a:ext cx="10964805" cy="4686954"/>
          </a:xfrm>
          <a:prstGeom prst="rect">
            <a:avLst/>
          </a:prstGeom>
        </p:spPr>
      </p:pic>
      <p:sp>
        <p:nvSpPr>
          <p:cNvPr id="6" name="Arrow: Left 5">
            <a:extLst>
              <a:ext uri="{FF2B5EF4-FFF2-40B4-BE49-F238E27FC236}">
                <a16:creationId xmlns:a16="http://schemas.microsoft.com/office/drawing/2014/main" xmlns="" id="{9CB02C39-F2E2-4FA3-904C-49D828D062C4}"/>
              </a:ext>
            </a:extLst>
          </p:cNvPr>
          <p:cNvSpPr/>
          <p:nvPr/>
        </p:nvSpPr>
        <p:spPr>
          <a:xfrm>
            <a:off x="2718816" y="3530578"/>
            <a:ext cx="755904" cy="36271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602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A40C7F-9212-41A1-8A1F-D6B9B5CB6653}"/>
              </a:ext>
            </a:extLst>
          </p:cNvPr>
          <p:cNvSpPr/>
          <p:nvPr/>
        </p:nvSpPr>
        <p:spPr>
          <a:xfrm>
            <a:off x="633052" y="4935271"/>
            <a:ext cx="11137692" cy="646331"/>
          </a:xfrm>
          <a:prstGeom prst="rect">
            <a:avLst/>
          </a:prstGeom>
        </p:spPr>
        <p:txBody>
          <a:bodyPr wrap="square">
            <a:spAutoFit/>
          </a:bodyPr>
          <a:lstStyle/>
          <a:p>
            <a:r>
              <a:rPr lang="en-US" dirty="0"/>
              <a:t>Enter the person’s first name in the First Name text box, or their last name in the Last Name text box. You can enter both their first and last name also, to narrow the search.</a:t>
            </a:r>
          </a:p>
        </p:txBody>
      </p:sp>
      <p:pic>
        <p:nvPicPr>
          <p:cNvPr id="5" name="Picture 4" descr="A screenshot of a cell phone&#10;&#10;Description automatically generated">
            <a:extLst>
              <a:ext uri="{FF2B5EF4-FFF2-40B4-BE49-F238E27FC236}">
                <a16:creationId xmlns:a16="http://schemas.microsoft.com/office/drawing/2014/main" xmlns="" id="{2DC4B736-73FF-4412-89A8-8E42C8CAE896}"/>
              </a:ext>
            </a:extLst>
          </p:cNvPr>
          <p:cNvPicPr>
            <a:picLocks noChangeAspect="1"/>
          </p:cNvPicPr>
          <p:nvPr/>
        </p:nvPicPr>
        <p:blipFill>
          <a:blip r:embed="rId3"/>
          <a:stretch>
            <a:fillRect/>
          </a:stretch>
        </p:blipFill>
        <p:spPr>
          <a:xfrm>
            <a:off x="543691" y="148731"/>
            <a:ext cx="10989941" cy="4459845"/>
          </a:xfrm>
          <a:prstGeom prst="rect">
            <a:avLst/>
          </a:prstGeom>
        </p:spPr>
      </p:pic>
    </p:spTree>
    <p:extLst>
      <p:ext uri="{BB962C8B-B14F-4D97-AF65-F5344CB8AC3E}">
        <p14:creationId xmlns:p14="http://schemas.microsoft.com/office/powerpoint/2010/main" val="2853245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A40C7F-9212-41A1-8A1F-D6B9B5CB6653}"/>
              </a:ext>
            </a:extLst>
          </p:cNvPr>
          <p:cNvSpPr/>
          <p:nvPr/>
        </p:nvSpPr>
        <p:spPr>
          <a:xfrm>
            <a:off x="527155" y="5280064"/>
            <a:ext cx="11137692" cy="646331"/>
          </a:xfrm>
          <a:prstGeom prst="rect">
            <a:avLst/>
          </a:prstGeom>
        </p:spPr>
        <p:txBody>
          <a:bodyPr wrap="square">
            <a:spAutoFit/>
          </a:bodyPr>
          <a:lstStyle/>
          <a:p>
            <a:r>
              <a:rPr lang="en-US" dirty="0"/>
              <a:t>Click Search to see all the matches. Additional pages are located at the bottom of the search results.</a:t>
            </a:r>
          </a:p>
        </p:txBody>
      </p:sp>
      <p:pic>
        <p:nvPicPr>
          <p:cNvPr id="4" name="Picture 3" descr="A screenshot of a social media post&#10;&#10;Description automatically generated">
            <a:extLst>
              <a:ext uri="{FF2B5EF4-FFF2-40B4-BE49-F238E27FC236}">
                <a16:creationId xmlns:a16="http://schemas.microsoft.com/office/drawing/2014/main" xmlns="" id="{354EBF66-BBEB-472C-90E4-0B46E1E5DA3B}"/>
              </a:ext>
            </a:extLst>
          </p:cNvPr>
          <p:cNvPicPr>
            <a:picLocks noChangeAspect="1"/>
          </p:cNvPicPr>
          <p:nvPr/>
        </p:nvPicPr>
        <p:blipFill>
          <a:blip r:embed="rId3"/>
          <a:stretch>
            <a:fillRect/>
          </a:stretch>
        </p:blipFill>
        <p:spPr>
          <a:xfrm>
            <a:off x="731520" y="106098"/>
            <a:ext cx="11137691" cy="4977966"/>
          </a:xfrm>
          <a:prstGeom prst="rect">
            <a:avLst/>
          </a:prstGeom>
        </p:spPr>
      </p:pic>
      <p:sp>
        <p:nvSpPr>
          <p:cNvPr id="5" name="Arrow: Left 4">
            <a:extLst>
              <a:ext uri="{FF2B5EF4-FFF2-40B4-BE49-F238E27FC236}">
                <a16:creationId xmlns:a16="http://schemas.microsoft.com/office/drawing/2014/main" xmlns="" id="{CCC09BF3-0296-4484-9FFF-6F665D587EF3}"/>
              </a:ext>
            </a:extLst>
          </p:cNvPr>
          <p:cNvSpPr/>
          <p:nvPr/>
        </p:nvSpPr>
        <p:spPr>
          <a:xfrm>
            <a:off x="2145792" y="931605"/>
            <a:ext cx="987552" cy="433899"/>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Arrow: Left 5">
            <a:extLst>
              <a:ext uri="{FF2B5EF4-FFF2-40B4-BE49-F238E27FC236}">
                <a16:creationId xmlns:a16="http://schemas.microsoft.com/office/drawing/2014/main" xmlns="" id="{3A51429F-5CEF-4FCB-83B1-7E1025EE7C96}"/>
              </a:ext>
            </a:extLst>
          </p:cNvPr>
          <p:cNvSpPr/>
          <p:nvPr/>
        </p:nvSpPr>
        <p:spPr>
          <a:xfrm>
            <a:off x="6986016" y="4072128"/>
            <a:ext cx="963168" cy="36933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9260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A40C7F-9212-41A1-8A1F-D6B9B5CB6653}"/>
              </a:ext>
            </a:extLst>
          </p:cNvPr>
          <p:cNvSpPr/>
          <p:nvPr/>
        </p:nvSpPr>
        <p:spPr>
          <a:xfrm>
            <a:off x="527155" y="5280064"/>
            <a:ext cx="11137692" cy="646331"/>
          </a:xfrm>
          <a:prstGeom prst="rect">
            <a:avLst/>
          </a:prstGeom>
        </p:spPr>
        <p:txBody>
          <a:bodyPr wrap="square">
            <a:spAutoFit/>
          </a:bodyPr>
          <a:lstStyle/>
          <a:p>
            <a:r>
              <a:rPr lang="en-US" dirty="0"/>
              <a:t>When the person searched for has been located, click the word </a:t>
            </a:r>
            <a:r>
              <a:rPr lang="en-US" dirty="0" smtClean="0"/>
              <a:t>“Select</a:t>
            </a:r>
            <a:r>
              <a:rPr lang="en-US" dirty="0" smtClean="0"/>
              <a:t>”</a:t>
            </a:r>
            <a:r>
              <a:rPr lang="en-US" dirty="0" smtClean="0"/>
              <a:t> </a:t>
            </a:r>
            <a:r>
              <a:rPr lang="en-US" dirty="0"/>
              <a:t>as shown and the row will turn purple.</a:t>
            </a:r>
          </a:p>
        </p:txBody>
      </p:sp>
      <p:pic>
        <p:nvPicPr>
          <p:cNvPr id="9" name="Picture 8" descr="A screenshot of a cell phone&#10;&#10;Description automatically generated">
            <a:extLst>
              <a:ext uri="{FF2B5EF4-FFF2-40B4-BE49-F238E27FC236}">
                <a16:creationId xmlns:a16="http://schemas.microsoft.com/office/drawing/2014/main" xmlns="" id="{C2D9759F-FFB5-4F44-A471-055732D56571}"/>
              </a:ext>
            </a:extLst>
          </p:cNvPr>
          <p:cNvPicPr>
            <a:picLocks noChangeAspect="1"/>
          </p:cNvPicPr>
          <p:nvPr/>
        </p:nvPicPr>
        <p:blipFill>
          <a:blip r:embed="rId3"/>
          <a:stretch>
            <a:fillRect/>
          </a:stretch>
        </p:blipFill>
        <p:spPr>
          <a:xfrm>
            <a:off x="673459" y="416124"/>
            <a:ext cx="10555373" cy="4461932"/>
          </a:xfrm>
          <a:prstGeom prst="rect">
            <a:avLst/>
          </a:prstGeom>
        </p:spPr>
      </p:pic>
      <p:sp>
        <p:nvSpPr>
          <p:cNvPr id="10" name="Arrow: Up 9">
            <a:extLst>
              <a:ext uri="{FF2B5EF4-FFF2-40B4-BE49-F238E27FC236}">
                <a16:creationId xmlns:a16="http://schemas.microsoft.com/office/drawing/2014/main" xmlns="" id="{08190D98-C8D5-4D98-8CA1-81C7ED576973}"/>
              </a:ext>
            </a:extLst>
          </p:cNvPr>
          <p:cNvSpPr/>
          <p:nvPr/>
        </p:nvSpPr>
        <p:spPr>
          <a:xfrm>
            <a:off x="950976" y="3084576"/>
            <a:ext cx="365760" cy="344424"/>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410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A40C7F-9212-41A1-8A1F-D6B9B5CB6653}"/>
              </a:ext>
            </a:extLst>
          </p:cNvPr>
          <p:cNvSpPr/>
          <p:nvPr/>
        </p:nvSpPr>
        <p:spPr>
          <a:xfrm>
            <a:off x="633052" y="4935271"/>
            <a:ext cx="11137692" cy="369332"/>
          </a:xfrm>
          <a:prstGeom prst="rect">
            <a:avLst/>
          </a:prstGeom>
        </p:spPr>
        <p:txBody>
          <a:bodyPr wrap="square">
            <a:spAutoFit/>
          </a:bodyPr>
          <a:lstStyle/>
          <a:p>
            <a:r>
              <a:rPr lang="en-US" dirty="0"/>
              <a:t>Click the Save &amp; Close button as shown.</a:t>
            </a:r>
          </a:p>
        </p:txBody>
      </p:sp>
      <p:pic>
        <p:nvPicPr>
          <p:cNvPr id="4" name="Picture 3" descr="A screenshot of a social media post&#10;&#10;Description automatically generated">
            <a:extLst>
              <a:ext uri="{FF2B5EF4-FFF2-40B4-BE49-F238E27FC236}">
                <a16:creationId xmlns:a16="http://schemas.microsoft.com/office/drawing/2014/main" xmlns="" id="{52EAF45A-F534-4E53-9E2F-D87011795A10}"/>
              </a:ext>
            </a:extLst>
          </p:cNvPr>
          <p:cNvPicPr>
            <a:picLocks noChangeAspect="1"/>
          </p:cNvPicPr>
          <p:nvPr/>
        </p:nvPicPr>
        <p:blipFill>
          <a:blip r:embed="rId3"/>
          <a:stretch>
            <a:fillRect/>
          </a:stretch>
        </p:blipFill>
        <p:spPr>
          <a:xfrm>
            <a:off x="633052" y="335210"/>
            <a:ext cx="10754276" cy="4309942"/>
          </a:xfrm>
          <a:prstGeom prst="rect">
            <a:avLst/>
          </a:prstGeom>
        </p:spPr>
      </p:pic>
      <p:sp>
        <p:nvSpPr>
          <p:cNvPr id="5" name="Arrow: Left 4">
            <a:extLst>
              <a:ext uri="{FF2B5EF4-FFF2-40B4-BE49-F238E27FC236}">
                <a16:creationId xmlns:a16="http://schemas.microsoft.com/office/drawing/2014/main" xmlns="" id="{40F2CAA7-047B-419E-9076-C2FE094CF41D}"/>
              </a:ext>
            </a:extLst>
          </p:cNvPr>
          <p:cNvSpPr/>
          <p:nvPr/>
        </p:nvSpPr>
        <p:spPr>
          <a:xfrm>
            <a:off x="2718816" y="3071140"/>
            <a:ext cx="1219200" cy="48768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8105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A40C7F-9212-41A1-8A1F-D6B9B5CB6653}"/>
              </a:ext>
            </a:extLst>
          </p:cNvPr>
          <p:cNvSpPr/>
          <p:nvPr/>
        </p:nvSpPr>
        <p:spPr>
          <a:xfrm>
            <a:off x="421256" y="5249526"/>
            <a:ext cx="11137692" cy="369332"/>
          </a:xfrm>
          <a:prstGeom prst="rect">
            <a:avLst/>
          </a:prstGeom>
        </p:spPr>
        <p:txBody>
          <a:bodyPr wrap="square">
            <a:spAutoFit/>
          </a:bodyPr>
          <a:lstStyle/>
          <a:p>
            <a:r>
              <a:rPr lang="en-US" dirty="0" smtClean="0"/>
              <a:t>Next, c</a:t>
            </a:r>
            <a:r>
              <a:rPr lang="en-US" dirty="0" smtClean="0"/>
              <a:t>lick </a:t>
            </a:r>
            <a:r>
              <a:rPr lang="en-US" dirty="0"/>
              <a:t>the Add User button as shown.</a:t>
            </a:r>
          </a:p>
        </p:txBody>
      </p:sp>
      <p:sp>
        <p:nvSpPr>
          <p:cNvPr id="5" name="Arrow: Left 4">
            <a:extLst>
              <a:ext uri="{FF2B5EF4-FFF2-40B4-BE49-F238E27FC236}">
                <a16:creationId xmlns:a16="http://schemas.microsoft.com/office/drawing/2014/main" xmlns="" id="{40F2CAA7-047B-419E-9076-C2FE094CF41D}"/>
              </a:ext>
            </a:extLst>
          </p:cNvPr>
          <p:cNvSpPr/>
          <p:nvPr/>
        </p:nvSpPr>
        <p:spPr>
          <a:xfrm>
            <a:off x="2718816" y="3071140"/>
            <a:ext cx="1219200" cy="48768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pic>
        <p:nvPicPr>
          <p:cNvPr id="6" name="Picture 5" descr="A screenshot of a social media post&#10;&#10;Description automatically generated">
            <a:extLst>
              <a:ext uri="{FF2B5EF4-FFF2-40B4-BE49-F238E27FC236}">
                <a16:creationId xmlns:a16="http://schemas.microsoft.com/office/drawing/2014/main" xmlns="" id="{A1BBBB1E-2B9D-44BD-BB78-E53E983D8B26}"/>
              </a:ext>
            </a:extLst>
          </p:cNvPr>
          <p:cNvPicPr>
            <a:picLocks noChangeAspect="1"/>
          </p:cNvPicPr>
          <p:nvPr/>
        </p:nvPicPr>
        <p:blipFill>
          <a:blip r:embed="rId3"/>
          <a:stretch>
            <a:fillRect/>
          </a:stretch>
        </p:blipFill>
        <p:spPr>
          <a:xfrm>
            <a:off x="385401" y="223518"/>
            <a:ext cx="10640910" cy="4582164"/>
          </a:xfrm>
          <a:prstGeom prst="rect">
            <a:avLst/>
          </a:prstGeom>
        </p:spPr>
      </p:pic>
      <p:sp>
        <p:nvSpPr>
          <p:cNvPr id="7" name="Arrow: Left 6">
            <a:extLst>
              <a:ext uri="{FF2B5EF4-FFF2-40B4-BE49-F238E27FC236}">
                <a16:creationId xmlns:a16="http://schemas.microsoft.com/office/drawing/2014/main" xmlns="" id="{BC3C887C-8A96-4E4A-8719-C7F6021DE565}"/>
              </a:ext>
            </a:extLst>
          </p:cNvPr>
          <p:cNvSpPr/>
          <p:nvPr/>
        </p:nvSpPr>
        <p:spPr>
          <a:xfrm>
            <a:off x="1377696" y="4401312"/>
            <a:ext cx="1219200" cy="36933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524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A40C7F-9212-41A1-8A1F-D6B9B5CB6653}"/>
              </a:ext>
            </a:extLst>
          </p:cNvPr>
          <p:cNvSpPr/>
          <p:nvPr/>
        </p:nvSpPr>
        <p:spPr>
          <a:xfrm>
            <a:off x="421256" y="5249526"/>
            <a:ext cx="11137692" cy="369332"/>
          </a:xfrm>
          <a:prstGeom prst="rect">
            <a:avLst/>
          </a:prstGeom>
        </p:spPr>
        <p:txBody>
          <a:bodyPr wrap="square">
            <a:spAutoFit/>
          </a:bodyPr>
          <a:lstStyle/>
          <a:p>
            <a:r>
              <a:rPr lang="en-US" dirty="0"/>
              <a:t>The new </a:t>
            </a:r>
            <a:r>
              <a:rPr lang="en-US" dirty="0" smtClean="0"/>
              <a:t>Designee </a:t>
            </a:r>
            <a:r>
              <a:rPr lang="en-US" dirty="0"/>
              <a:t>appears.</a:t>
            </a:r>
          </a:p>
        </p:txBody>
      </p:sp>
      <p:pic>
        <p:nvPicPr>
          <p:cNvPr id="4" name="Picture 3" descr="A screenshot of a social media post&#10;&#10;Description automatically generated">
            <a:extLst>
              <a:ext uri="{FF2B5EF4-FFF2-40B4-BE49-F238E27FC236}">
                <a16:creationId xmlns:a16="http://schemas.microsoft.com/office/drawing/2014/main" xmlns="" id="{02B38B20-B1C5-45F0-ADA1-2F4CA022FD52}"/>
              </a:ext>
            </a:extLst>
          </p:cNvPr>
          <p:cNvPicPr>
            <a:picLocks noChangeAspect="1"/>
          </p:cNvPicPr>
          <p:nvPr/>
        </p:nvPicPr>
        <p:blipFill>
          <a:blip r:embed="rId3"/>
          <a:stretch>
            <a:fillRect/>
          </a:stretch>
        </p:blipFill>
        <p:spPr>
          <a:xfrm>
            <a:off x="217554" y="143413"/>
            <a:ext cx="10879068" cy="4867499"/>
          </a:xfrm>
          <a:prstGeom prst="rect">
            <a:avLst/>
          </a:prstGeom>
        </p:spPr>
      </p:pic>
    </p:spTree>
    <p:extLst>
      <p:ext uri="{BB962C8B-B14F-4D97-AF65-F5344CB8AC3E}">
        <p14:creationId xmlns:p14="http://schemas.microsoft.com/office/powerpoint/2010/main" val="20068972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5538</TotalTime>
  <Words>223</Words>
  <Application>Microsoft Office PowerPoint</Application>
  <PresentationFormat>Widescreen</PresentationFormat>
  <Paragraphs>20</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Lucida Sans Unicode</vt:lpstr>
      <vt:lpstr>Verdana</vt:lpstr>
      <vt:lpstr>Wingdings 2</vt:lpstr>
      <vt:lpstr>Wingdings 3</vt:lpstr>
      <vt:lpstr>Concourse</vt:lpstr>
      <vt:lpstr>SPSA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Single plan Student Achievement On-line Application</dc:title>
  <dc:creator>Clarisse Raju</dc:creator>
  <cp:lastModifiedBy>James Mundy</cp:lastModifiedBy>
  <cp:revision>838</cp:revision>
  <cp:lastPrinted>2016-10-27T23:26:50Z</cp:lastPrinted>
  <dcterms:created xsi:type="dcterms:W3CDTF">2016-08-16T19:49:42Z</dcterms:created>
  <dcterms:modified xsi:type="dcterms:W3CDTF">2020-08-17T18:05:33Z</dcterms:modified>
</cp:coreProperties>
</file>